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6"/>
  </p:normalViewPr>
  <p:slideViewPr>
    <p:cSldViewPr snapToGrid="0">
      <p:cViewPr>
        <p:scale>
          <a:sx n="83" d="100"/>
          <a:sy n="83" d="100"/>
        </p:scale>
        <p:origin x="1696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>
</file>

<file path=ppt/media/image2.tif>
</file>

<file path=ppt/media/image3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D3CD44-26E6-3D4F-89EE-42B8BD802AC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331C4-EEC1-9F4D-8117-D45E8ADD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04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331C4-EEC1-9F4D-8117-D45E8ADD3F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718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9FE8-B402-69E8-842F-BD24ECD57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25F456-25AE-4EDB-9B00-843F2718E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FD818-E962-3132-F403-5879CEB7C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DBEEB-D2B0-8C9A-B6CC-1490BF22E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B2353-41FF-1F27-F938-E9B713789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650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73A0E-A340-F388-EA31-37CC9902F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DE8CCE-EF2F-655B-DB17-B72CEE65C8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E022A-8A84-105C-2246-2F8097552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77ED2-55C4-FBF2-4252-4D81A4EAF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98F91-CBC2-74E9-0CA8-3BDF03145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382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D11A7D-B28E-1AD0-4AD7-797C1DE01D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E828B9-6ECE-0027-4231-C1E18533AB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B8047-F980-BAC9-AC17-1A404B824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6E48A-43F4-34E2-AF0B-03933FFD9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65142-7F52-8560-5DE8-2DA2DACBC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13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8BC84-FC79-A798-A499-B701BF9D1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2F453-AB6C-B036-E9E7-E0AD71B5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01F73-769C-6205-90F9-C7E00EA3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76A7B-6A0D-E204-414F-7A3654F1E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BCEAA-9186-DE60-8308-476D1707B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26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42110-0B8B-47F5-19D5-948C19943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F0EDE-E9E9-B0B9-C9EB-3104B9D09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CFE4B-3161-3883-1DB6-CED94BF2B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4DCE6-8526-1E88-C5A9-F3A151AFF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98EEC-0243-83FB-D934-3C100795F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690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D8BFB-B485-3A75-9992-179443A10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5E427-4103-03A5-2871-829D93F17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F8834-52AC-FC52-9150-7EE4A839A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3E3C74-615D-FBBB-9857-F575A92D1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C5EF9F-0A98-7626-272B-AC24CFC29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3D0664-0E3D-E2CE-470B-67B38512E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4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D57D6-F356-53F9-2782-AFEC278A8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AF149-C20B-0AA6-5B79-64E2636DB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34759A-AF8B-ADE6-F93B-73909CBF6E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234CB8-8F4C-BF32-F508-8D0577806D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AC9E1A-A66A-C24B-548C-95798B7D6E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956981-7841-E9CE-219D-962C649E0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DD1B00-A55D-826E-5482-D010DB0AA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73B5D2-28D3-F5E6-0C33-3178B427A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299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44A93-B83D-7792-FC06-C50B974DA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C570FB-F38E-DAB9-B262-D50B8BF4A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5461DF-1B4B-B332-1AC3-21E57EC3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F82A4-F122-60EF-EDE2-012E925F7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2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4A15C3-B901-9947-3045-5CC0BAF1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97D291-A11A-137B-1668-D074E546A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4DBD5D-3F5B-9948-6C87-65926C539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87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A29A2-FF9B-2438-7479-9219CDD98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F1611-42B8-932B-74A0-B9D777C7C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BF09F8-C7A5-4F7E-F4C8-4F7384E0F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0ABDA-4D02-08FF-481A-2765B2171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959E2-C16A-99B3-79EE-B45974F88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BFF28-E0CC-1376-EDD1-E0A357718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968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DB7D9-D8F1-FD71-6527-5953290D9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27211E-2ECE-1CCC-1780-83B9F6850C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CE5F0-E9A7-3699-696B-2232F254A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B9D45-CCD9-2401-FA48-954C2CF56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3BC2D9-7FA1-57B2-6925-268105DC1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81050-C591-6BBC-1DD2-E73DF8EC5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70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27F912-BD9D-8558-F292-F1A049F3B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3CEBD-53EE-29B1-34AA-3020378D3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26A22-691A-BB1C-78C6-49D1979F08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7B8CCB-5429-754A-8F18-7C6CABCF240C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C8A894-E519-8201-54E4-E9E43846C8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1B1D7-875F-3FAD-F0AF-BE487F4FA4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473A48-C2DD-2A4B-AF2B-CFA1710E14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5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07F4C-8877-91EC-36F7-6ED46E71F4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7680F4-1CE2-6B2A-8887-6DE110D388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43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537BCA70-992D-0854-2BC4-AC71671DAE25}"/>
              </a:ext>
            </a:extLst>
          </p:cNvPr>
          <p:cNvGrpSpPr/>
          <p:nvPr/>
        </p:nvGrpSpPr>
        <p:grpSpPr>
          <a:xfrm>
            <a:off x="1020255" y="279882"/>
            <a:ext cx="10270597" cy="6298236"/>
            <a:chOff x="1020255" y="279882"/>
            <a:chExt cx="10270597" cy="6298236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9264786-6976-4A52-1A9E-9BD0C53D45FA}"/>
                </a:ext>
              </a:extLst>
            </p:cNvPr>
            <p:cNvSpPr/>
            <p:nvPr/>
          </p:nvSpPr>
          <p:spPr>
            <a:xfrm>
              <a:off x="1020255" y="279882"/>
              <a:ext cx="10270597" cy="629823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 descr="A close-up of a field&#10;&#10;Description automatically generated">
              <a:extLst>
                <a:ext uri="{FF2B5EF4-FFF2-40B4-BE49-F238E27FC236}">
                  <a16:creationId xmlns:a16="http://schemas.microsoft.com/office/drawing/2014/main" id="{E0CD8D02-A709-D504-8801-0DB3E7CC6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58240" y="366091"/>
              <a:ext cx="3249976" cy="2990335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9" name="Picture 8" descr="A square hole in the ground&#10;&#10;Description automatically generated">
              <a:extLst>
                <a:ext uri="{FF2B5EF4-FFF2-40B4-BE49-F238E27FC236}">
                  <a16:creationId xmlns:a16="http://schemas.microsoft.com/office/drawing/2014/main" id="{A3AE55C9-DEF8-233D-EE07-53F3C881A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58240" y="3495395"/>
              <a:ext cx="3249976" cy="2990336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11" name="Picture 10" descr="A close-up of a layer of layers&#10;&#10;Description automatically generated">
              <a:extLst>
                <a:ext uri="{FF2B5EF4-FFF2-40B4-BE49-F238E27FC236}">
                  <a16:creationId xmlns:a16="http://schemas.microsoft.com/office/drawing/2014/main" id="{AEB94761-F1DA-DF2F-0B27-7F93FEAB3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27473" y="372269"/>
              <a:ext cx="6644272" cy="6113462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9A175F-699A-F888-8B66-A44F2A08BB4F}"/>
                </a:ext>
              </a:extLst>
            </p:cNvPr>
            <p:cNvSpPr txBox="1"/>
            <p:nvPr/>
          </p:nvSpPr>
          <p:spPr>
            <a:xfrm>
              <a:off x="9911976" y="2548950"/>
              <a:ext cx="11462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Substrate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E016F1C-F6D0-520E-2A7F-593683461897}"/>
                </a:ext>
              </a:extLst>
            </p:cNvPr>
            <p:cNvSpPr txBox="1"/>
            <p:nvPr/>
          </p:nvSpPr>
          <p:spPr>
            <a:xfrm>
              <a:off x="10138961" y="1811179"/>
              <a:ext cx="9192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REBCO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468254-6377-3903-9E3A-6CC9FA715B9B}"/>
                </a:ext>
              </a:extLst>
            </p:cNvPr>
            <p:cNvSpPr txBox="1"/>
            <p:nvPr/>
          </p:nvSpPr>
          <p:spPr>
            <a:xfrm>
              <a:off x="10329206" y="1058418"/>
              <a:ext cx="729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Silver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21C939-5D96-03E7-6945-7B4DDF7A9A0D}"/>
                </a:ext>
              </a:extLst>
            </p:cNvPr>
            <p:cNvSpPr txBox="1"/>
            <p:nvPr/>
          </p:nvSpPr>
          <p:spPr>
            <a:xfrm>
              <a:off x="2374334" y="1140863"/>
              <a:ext cx="817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Bridge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5D47B46-1485-3AA1-FD59-EB2CD489184E}"/>
                </a:ext>
              </a:extLst>
            </p:cNvPr>
            <p:cNvSpPr txBox="1"/>
            <p:nvPr/>
          </p:nvSpPr>
          <p:spPr>
            <a:xfrm>
              <a:off x="2184314" y="3946532"/>
              <a:ext cx="1197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FIB trench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C83289C-F515-8471-97EC-621323B2FC60}"/>
                </a:ext>
              </a:extLst>
            </p:cNvPr>
            <p:cNvCxnSpPr/>
            <p:nvPr/>
          </p:nvCxnSpPr>
          <p:spPr>
            <a:xfrm flipH="1">
              <a:off x="1581321" y="1995845"/>
              <a:ext cx="1037229" cy="2519166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3A182CA-AA92-9D37-3921-833B662DAF2D}"/>
                </a:ext>
              </a:extLst>
            </p:cNvPr>
            <p:cNvCxnSpPr>
              <a:cxnSpLocks/>
            </p:cNvCxnSpPr>
            <p:nvPr/>
          </p:nvCxnSpPr>
          <p:spPr>
            <a:xfrm>
              <a:off x="2931613" y="1995845"/>
              <a:ext cx="887940" cy="2519166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5868B3A-B7EA-A3F4-6FA1-0B98D29A5883}"/>
                </a:ext>
              </a:extLst>
            </p:cNvPr>
            <p:cNvSpPr txBox="1"/>
            <p:nvPr/>
          </p:nvSpPr>
          <p:spPr>
            <a:xfrm>
              <a:off x="5909821" y="1058418"/>
              <a:ext cx="16466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2.08 ± 0.13 µm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953CC84-3AAD-F52C-3C72-0689195EB3AF}"/>
                </a:ext>
              </a:extLst>
            </p:cNvPr>
            <p:cNvSpPr txBox="1"/>
            <p:nvPr/>
          </p:nvSpPr>
          <p:spPr>
            <a:xfrm>
              <a:off x="7204088" y="1811179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2.17 ± 0.15 µm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186B655-A5F6-88EF-8D59-30430C60963B}"/>
                </a:ext>
              </a:extLst>
            </p:cNvPr>
            <p:cNvCxnSpPr/>
            <p:nvPr/>
          </p:nvCxnSpPr>
          <p:spPr>
            <a:xfrm>
              <a:off x="7611506" y="898243"/>
              <a:ext cx="0" cy="697042"/>
            </a:xfrm>
            <a:prstGeom prst="straightConnector1">
              <a:avLst/>
            </a:prstGeom>
            <a:ln>
              <a:solidFill>
                <a:schemeClr val="bg1"/>
              </a:solidFill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58FC798C-E022-1DBB-AC90-C3C49A2F52D0}"/>
                </a:ext>
              </a:extLst>
            </p:cNvPr>
            <p:cNvCxnSpPr/>
            <p:nvPr/>
          </p:nvCxnSpPr>
          <p:spPr>
            <a:xfrm>
              <a:off x="8850693" y="1565305"/>
              <a:ext cx="0" cy="697042"/>
            </a:xfrm>
            <a:prstGeom prst="straightConnector1">
              <a:avLst/>
            </a:prstGeom>
            <a:ln>
              <a:solidFill>
                <a:schemeClr val="bg1"/>
              </a:solidFill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5288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15</Words>
  <Application>Microsoft Macintosh PowerPoint</Application>
  <PresentationFormat>Widescreen</PresentationFormat>
  <Paragraphs>8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Alexis Rustam Devitre</dc:creator>
  <cp:lastModifiedBy>Alexis Rustam Devitre</cp:lastModifiedBy>
  <cp:revision>1</cp:revision>
  <dcterms:created xsi:type="dcterms:W3CDTF">2024-05-30T05:48:16Z</dcterms:created>
  <dcterms:modified xsi:type="dcterms:W3CDTF">2024-05-30T06:01:23Z</dcterms:modified>
</cp:coreProperties>
</file>

<file path=docProps/thumbnail.jpeg>
</file>